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9E9"/>
    <a:srgbClr val="E8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37" autoAdjust="0"/>
    <p:restoredTop sz="94595" autoAdjust="0"/>
  </p:normalViewPr>
  <p:slideViewPr>
    <p:cSldViewPr>
      <p:cViewPr varScale="1">
        <p:scale>
          <a:sx n="71" d="100"/>
          <a:sy n="71" d="100"/>
        </p:scale>
        <p:origin x="7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2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5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7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7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9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7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2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82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83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7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5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7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5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79CF-E9E5-47AF-B810-90F2C71CE8CD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7DE-5195-49DC-AD12-5AE510B07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8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DB61-601C-45D1-BFB3-B14EAFCE1B52}" type="datetimeFigureOut">
              <a:rPr lang="en-GB" smtClean="0"/>
              <a:t>28/01/19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6054-B782-4AD8-851C-6857BAE1C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1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816907"/>
            <a:ext cx="5470376" cy="1387957"/>
          </a:xfrm>
        </p:spPr>
        <p:txBody>
          <a:bodyPr>
            <a:noAutofit/>
          </a:bodyPr>
          <a:lstStyle/>
          <a:p>
            <a:r>
              <a:rPr lang="en-GB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Asset Management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77480"/>
            <a:ext cx="4896544" cy="1699592"/>
          </a:xfrm>
        </p:spPr>
        <p:txBody>
          <a:bodyPr>
            <a:no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Tenant Forum </a:t>
            </a:r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2019 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(based on December 2018 data)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015508"/>
            <a:ext cx="1890534" cy="7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364596" cy="16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5812" y="4046875"/>
            <a:ext cx="2882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Entry System – Town Centre, Kettering</a:t>
            </a:r>
            <a:endParaRPr lang="en-GB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53" y="764704"/>
            <a:ext cx="246527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en-GB" sz="30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 Update</a:t>
            </a:r>
            <a:endParaRPr lang="en-GB" sz="3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087516"/>
            <a:ext cx="1890534" cy="7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22548"/>
              </p:ext>
            </p:extLst>
          </p:nvPr>
        </p:nvGraphicFramePr>
        <p:xfrm>
          <a:off x="107505" y="851686"/>
          <a:ext cx="8928991" cy="4017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80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349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18/19 target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to date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44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H420 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Aids &amp; Adaptions (LAS)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39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H435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H435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Kitchens incl. 23 Cat1s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87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H440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Entry Systems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GB" sz="9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blks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43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H442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Boilers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H443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Roofing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91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H446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GRP Doors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019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H461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HFTF Montrose House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47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H463</a:t>
                      </a:r>
                    </a:p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HFTF Desborough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01317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= Completed                       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 = Target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Not scheduled / TBC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HHSRS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kitchen replacement programme commenced November 2018 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3744416" cy="10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n-GB" sz="30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Focus</a:t>
            </a:r>
            <a:endParaRPr lang="en-GB" sz="3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093296"/>
            <a:ext cx="1890534" cy="7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3872" y="982464"/>
            <a:ext cx="58843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H422 Central Heating / Boilers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Managed by Sarah Parsons</a:t>
            </a:r>
          </a:p>
          <a:p>
            <a:pPr algn="just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of £276,000.</a:t>
            </a: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KBC operatives carry out 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adhoc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planned boiler replacement programme.</a:t>
            </a:r>
          </a:p>
          <a:p>
            <a:pPr marL="712788" lvl="1" indent="-350838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Since December, sub-contractor T&amp;S Heating have also been used (via the EEM framework).</a:t>
            </a:r>
          </a:p>
          <a:p>
            <a:pPr marL="712788" lvl="2" indent="-350838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sub-contractors used to cope with demand, as replacements are reactive.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3619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Demand for replacement of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Chaffoteaux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boilers due to the failures on this type of boiler.</a:t>
            </a: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Ideal Logic 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Potterton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Assure boilers are being used moving moved (more cost effective).</a:t>
            </a: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Gas Safety Checks are carried out annually – this is a compliance check set by Gas Safe. </a:t>
            </a:r>
          </a:p>
          <a:p>
            <a:pPr marL="712788" lvl="1" indent="-350838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access – warrants served.</a:t>
            </a: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reviewing Gas Service policies </a:t>
            </a:r>
          </a:p>
          <a:p>
            <a:pPr marL="361950" indent="-361950" algn="just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and procedures with NICEIC.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3744416" cy="10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540624" cy="427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3667"/>
            <a:ext cx="2448272" cy="6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GB" sz="30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Finance Update</a:t>
            </a:r>
            <a:endParaRPr lang="en-GB" sz="3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93296"/>
            <a:ext cx="1890534" cy="7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8752"/>
              </p:ext>
            </p:extLst>
          </p:nvPr>
        </p:nvGraphicFramePr>
        <p:xfrm>
          <a:off x="539552" y="896144"/>
          <a:ext cx="6264696" cy="50141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80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budget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 to date (£)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 to date (%)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Projection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(under) over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H420 Aids &amp; Adaptions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H430 Electrical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Upgrades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4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H435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Kitchens &amp; Bathrooms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4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H440 Door Entry Systems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H441 Windows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H442 Central Heating / Boilers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30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H443 Roofing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H446 External GRP Doors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44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H447 Void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H448 Structural Improvements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8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H450 Environmental Improvements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672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H456 Fire Precautions (doors)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(11,000)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38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H461 HFTF Hampden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Crescent A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132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H462 Fire Precautions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86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H473 Sparkle Programme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86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H475 Housing Association Grant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86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H477 Scott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 New Build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2,904,000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(2,851,000)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H478 New Build Albert Street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(827,000)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532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H480 Stamford Road Acquisition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7,386,000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2,837,000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3,770,000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(3,616,000)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6255" y="1213302"/>
            <a:ext cx="20882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budgets include fixed costs of running the service.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revised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budget is subject to approval by full council on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2019.</a:t>
            </a:r>
          </a:p>
        </p:txBody>
      </p:sp>
    </p:spTree>
    <p:extLst>
      <p:ext uri="{BB962C8B-B14F-4D97-AF65-F5344CB8AC3E}">
        <p14:creationId xmlns:p14="http://schemas.microsoft.com/office/powerpoint/2010/main" val="3648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GB" sz="30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 Tracker</a:t>
            </a:r>
            <a:endParaRPr lang="en-GB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3744416" cy="10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93296"/>
            <a:ext cx="1890534" cy="7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27100"/>
              </p:ext>
            </p:extLst>
          </p:nvPr>
        </p:nvGraphicFramePr>
        <p:xfrm>
          <a:off x="107504" y="908720"/>
          <a:ext cx="8947318" cy="2453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75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57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57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57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57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7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48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467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274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819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18/19</a:t>
                      </a:r>
                      <a:r>
                        <a:rPr lang="en-GB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n-GB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date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52">
                <a:tc>
                  <a:txBody>
                    <a:bodyPr/>
                    <a:lstStyle/>
                    <a:p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Decent Homes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11.07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10.49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10.60%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Ratings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64.58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valid *AGSCs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 Condition</a:t>
                      </a:r>
                      <a:r>
                        <a:rPr lang="en-GB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Satisfaction Surveys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42900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(EPC)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energy current and potential energy rating of a property, known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SAP’ ratings, divided into bands ranging A – G (D = 55 – 68).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Gas Safety Check (AGSC)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ompliance rate.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 = Completed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 = Target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Not scheduled /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581128"/>
            <a:ext cx="7776864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 from resident’s satisfaction survey – HHSRS works in Desborough</a:t>
            </a:r>
          </a:p>
          <a:p>
            <a:pPr algn="just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“Told it was going to take 10 working days, but it took just over 12.  Maybe the contractor should say 10-15 days to allow for any problems that may delay the process.”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806</Words>
  <Application>Microsoft Office PowerPoint</Application>
  <PresentationFormat>On-screen Show (4:3)</PresentationFormat>
  <Paragraphs>439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Custom Design</vt:lpstr>
      <vt:lpstr>Asset Management Report</vt:lpstr>
      <vt:lpstr>Programme Update</vt:lpstr>
      <vt:lpstr>Project Focus</vt:lpstr>
      <vt:lpstr>Finance Update</vt:lpstr>
      <vt:lpstr>Performance Tracker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Management Report</dc:title>
  <dc:creator>Sara Mitchell</dc:creator>
  <cp:lastModifiedBy>David Pope</cp:lastModifiedBy>
  <cp:revision>238</cp:revision>
  <dcterms:created xsi:type="dcterms:W3CDTF">2018-07-04T09:39:53Z</dcterms:created>
  <dcterms:modified xsi:type="dcterms:W3CDTF">2019-01-28T11:54:51Z</dcterms:modified>
</cp:coreProperties>
</file>